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ＭＳ Ｐゴシック" panose="020B0600070205080204" pitchFamily="34" charset="-128"/>
      <p:regular r:id="rId16"/>
    </p:embeddedFont>
    <p:embeddedFont>
      <p:font typeface="Trebuchet MS" panose="020B060302020202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000" autoAdjust="0"/>
  </p:normalViewPr>
  <p:slideViewPr>
    <p:cSldViewPr>
      <p:cViewPr varScale="1">
        <p:scale>
          <a:sx n="57" d="100"/>
          <a:sy n="5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2C4F2-BAD8-426B-9090-100A9CA06CBC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7DFF9-88E0-4ADE-8F82-C511983C6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74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7DFF9-88E0-4ADE-8F82-C511983C67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55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7DFF9-88E0-4ADE-8F82-C511983C67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25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7DFF9-88E0-4ADE-8F82-C511983C67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99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7DFF9-88E0-4ADE-8F82-C511983C67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55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7DFF9-88E0-4ADE-8F82-C511983C67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44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7DFF9-88E0-4ADE-8F82-C511983C67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14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7DFF9-88E0-4ADE-8F82-C511983C67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48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7DFF9-88E0-4ADE-8F82-C511983C67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42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6467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0F65-F5B2-46F2-B69C-B7BC47A1D770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1DAC-B8AD-4A83-A5F8-5CF714940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2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0F65-F5B2-46F2-B69C-B7BC47A1D770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1DAC-B8AD-4A83-A5F8-5CF714940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94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93873" y="1437547"/>
            <a:ext cx="8210882" cy="5005976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2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93873" y="2292439"/>
            <a:ext cx="8210882" cy="4151084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652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4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93873" y="2292439"/>
            <a:ext cx="4065248" cy="4151084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652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621552" y="2292439"/>
            <a:ext cx="4065248" cy="4151084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026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69900" y="2133600"/>
            <a:ext cx="8234855" cy="4309922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074738"/>
            <a:ext cx="8229600" cy="10588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1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08525" y="368300"/>
            <a:ext cx="8283900" cy="6079719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789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08525" y="1409700"/>
            <a:ext cx="8283900" cy="5038319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8525" y="274638"/>
            <a:ext cx="82782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011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08525" y="1422400"/>
            <a:ext cx="4099975" cy="5038319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8525" y="274638"/>
            <a:ext cx="82782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586825" y="1422400"/>
            <a:ext cx="4099975" cy="5038319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99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0F65-F5B2-46F2-B69C-B7BC47A1D770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1DAC-B8AD-4A83-A5F8-5CF714940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49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Trebuchet MS" pitchFamily="34" charset="0"/>
              </a:defRPr>
            </a:lvl1pPr>
          </a:lstStyle>
          <a:p>
            <a:fld id="{15660F65-F5B2-46F2-B69C-B7BC47A1D770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rebuchet MS" pitchFamily="34" charset="0"/>
              </a:defRPr>
            </a:lvl1pPr>
          </a:lstStyle>
          <a:p>
            <a:fld id="{C0901DAC-B8AD-4A83-A5F8-5CF71494037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A19BA1"/>
          </a:solidFill>
          <a:latin typeface="+mn-lt"/>
          <a:ea typeface="MS PGothic" pitchFamily="34" charset="-128"/>
          <a:cs typeface="Book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A19BA1"/>
          </a:solidFill>
          <a:latin typeface="Trebuchet MS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A19BA1"/>
          </a:solidFill>
          <a:latin typeface="Trebuchet MS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A19BA1"/>
          </a:solidFill>
          <a:latin typeface="Trebuchet MS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A19BA1"/>
          </a:solidFill>
          <a:latin typeface="Trebuchet MS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A19BA1"/>
          </a:solidFill>
          <a:latin typeface="+mn-lt"/>
          <a:ea typeface="MS PGothic" pitchFamily="34" charset="-128"/>
          <a:cs typeface="Book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A19BA1"/>
          </a:solidFill>
          <a:latin typeface="+mn-lt"/>
          <a:ea typeface="MS PGothic" pitchFamily="34" charset="-128"/>
          <a:cs typeface="Book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A19BA1"/>
          </a:solidFill>
          <a:latin typeface="+mn-lt"/>
          <a:ea typeface="MS PGothic" pitchFamily="34" charset="-128"/>
          <a:cs typeface="Book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A19BA1"/>
          </a:solidFill>
          <a:latin typeface="+mn-lt"/>
          <a:ea typeface="MS PGothic" pitchFamily="34" charset="-128"/>
          <a:cs typeface="Book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A19BA1"/>
          </a:solidFill>
          <a:latin typeface="+mn-lt"/>
          <a:ea typeface="MS PGothic" pitchFamily="34" charset="-128"/>
          <a:cs typeface="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71600" y="6172200"/>
            <a:ext cx="6400800" cy="685800"/>
          </a:xfrm>
        </p:spPr>
        <p:txBody>
          <a:bodyPr/>
          <a:lstStyle/>
          <a:p>
            <a:r>
              <a:rPr lang="en-US" dirty="0" smtClean="0"/>
              <a:t>Part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2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8960" y="6155575"/>
            <a:ext cx="473649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>
          <a:xfrm>
            <a:off x="493872" y="2292439"/>
            <a:ext cx="8345327" cy="41510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Preaching is a declaration of war against Satan</a:t>
            </a:r>
          </a:p>
          <a:p>
            <a:pPr lvl="1"/>
            <a:r>
              <a:rPr lang="en-US" dirty="0"/>
              <a:t>“This charge I commit to you, son Timothy, according to the prophecies previously made concerning you, that by them you may wage the good </a:t>
            </a:r>
            <a:r>
              <a:rPr lang="en-US" dirty="0" smtClean="0"/>
              <a:t>warfare” (1 Tim. 1:18)</a:t>
            </a:r>
          </a:p>
          <a:p>
            <a:pPr lvl="1"/>
            <a:r>
              <a:rPr lang="en-US" dirty="0"/>
              <a:t>He is engaged in a good </a:t>
            </a:r>
            <a:r>
              <a:rPr lang="en-US" dirty="0" smtClean="0"/>
              <a:t>fight (cf</a:t>
            </a:r>
            <a:r>
              <a:rPr lang="en-US" dirty="0"/>
              <a:t>. 1 Tim. 6:12)</a:t>
            </a:r>
          </a:p>
          <a:p>
            <a:pPr lvl="1"/>
            <a:r>
              <a:rPr lang="en-US" dirty="0" smtClean="0"/>
              <a:t>He is not engaged in comedy or showbiz; he is not a pacifist; </a:t>
            </a:r>
            <a:r>
              <a:rPr lang="en-US" i="1" dirty="0" smtClean="0">
                <a:solidFill>
                  <a:schemeClr val="bg1"/>
                </a:solidFill>
              </a:rPr>
              <a:t>he is not to live in neutrality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His </a:t>
            </a:r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Conflict</a:t>
            </a:r>
            <a:endParaRPr lang="en-US" b="1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707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This Sound Neutral?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“He </a:t>
            </a:r>
            <a:r>
              <a:rPr lang="en-US" dirty="0"/>
              <a:t>who is not with Me is against Me, and he who does not gather with Me scatters </a:t>
            </a:r>
            <a:r>
              <a:rPr lang="en-US" dirty="0" smtClean="0"/>
              <a:t>abroad” (Matt. 12:30)</a:t>
            </a:r>
          </a:p>
          <a:p>
            <a:r>
              <a:rPr lang="en-US" dirty="0" smtClean="0"/>
              <a:t>“So </a:t>
            </a:r>
            <a:r>
              <a:rPr lang="en-US" dirty="0"/>
              <a:t>then, because you are lukewarm, and neither cold nor hot, I will vomit you out of My </a:t>
            </a:r>
            <a:r>
              <a:rPr lang="en-US" dirty="0" smtClean="0"/>
              <a:t>mouth” (Rev. 3:16)</a:t>
            </a:r>
          </a:p>
          <a:p>
            <a:r>
              <a:rPr lang="en-US" dirty="0" smtClean="0"/>
              <a:t>“You </a:t>
            </a:r>
            <a:r>
              <a:rPr lang="en-US" dirty="0"/>
              <a:t>cannot drink the cup of the Lord and the cup of demons; you cannot partake of the Lord’s table and of the table of </a:t>
            </a:r>
            <a:r>
              <a:rPr lang="en-US" dirty="0" smtClean="0"/>
              <a:t>demons” (1 Cor. 10:21)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710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493873" y="2292438"/>
            <a:ext cx="8210882" cy="456556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Will fight the good fight of “faith” </a:t>
            </a:r>
            <a:endParaRPr lang="en-US" dirty="0">
              <a:solidFill>
                <a:schemeClr val="bg1"/>
              </a:solidFill>
            </a:endParaRPr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en-US" dirty="0" smtClean="0"/>
              <a:t>1 Tim. 6:12; cf. 1 Tim. 1:3, 4; 2 Cor. 10:3-5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Will endure hardship (2 Tim. 2:3, 5-10)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</a:t>
            </a:r>
            <a:r>
              <a:rPr lang="en-US" dirty="0" smtClean="0"/>
              <a:t>ulfill and follow through rather than abandon his ministry (cf. 2 Tim. 4:5)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Will not become distracted with the things in this life (2 Tim. 2:4; 1 Tim. 5:21)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Will serve to please his Commander and not men (2 Tim. 2:4)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See also 2 Cor. 5:9; 1 Cor. 7:23; 1 Thess. 2:4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God’s Minister</a:t>
            </a:r>
            <a:r>
              <a:rPr lang="en-US" dirty="0" smtClean="0"/>
              <a:t>—</a:t>
            </a:r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A Good Warrior</a:t>
            </a:r>
            <a:endParaRPr lang="en-US" b="1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44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/>
              <a:t>“but if I am delayed, I write so </a:t>
            </a:r>
            <a:r>
              <a:rPr lang="en-US" sz="4000" dirty="0">
                <a:solidFill>
                  <a:schemeClr val="bg1"/>
                </a:solidFill>
              </a:rPr>
              <a:t>that you may know how you ought to conduct yourself in the house of God</a:t>
            </a:r>
            <a:r>
              <a:rPr lang="en-US" sz="4000" dirty="0"/>
              <a:t>, which is the church of the living God, the pillar and ground of the </a:t>
            </a:r>
            <a:r>
              <a:rPr lang="en-US" sz="4000" dirty="0" smtClean="0"/>
              <a:t>truth” (1 Tim. 3:15)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His </a:t>
            </a:r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Conduct</a:t>
            </a:r>
            <a:endParaRPr lang="en-US" b="1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4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124200" y="5807242"/>
            <a:ext cx="952500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17145" y="5799221"/>
            <a:ext cx="1431255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04042" y="5807242"/>
            <a:ext cx="804341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4400" y="6320589"/>
            <a:ext cx="952500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028574" y="4953000"/>
            <a:ext cx="1638300" cy="38100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3729790"/>
            <a:ext cx="63246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Exercise toward godliness, </a:t>
            </a:r>
            <a:r>
              <a:rPr lang="en-US" dirty="0" smtClean="0"/>
              <a:t>“But </a:t>
            </a:r>
            <a:r>
              <a:rPr lang="en-US" dirty="0"/>
              <a:t>reject profane and old wives’ fables, and exercise yourself toward </a:t>
            </a:r>
            <a:r>
              <a:rPr lang="en-US" dirty="0" smtClean="0"/>
              <a:t>godliness” </a:t>
            </a:r>
            <a:br>
              <a:rPr lang="en-US" dirty="0" smtClean="0"/>
            </a:br>
            <a:r>
              <a:rPr lang="en-US" dirty="0" smtClean="0"/>
              <a:t>(1 Tim. 4:7)</a:t>
            </a:r>
          </a:p>
          <a:p>
            <a:r>
              <a:rPr lang="en-US" dirty="0">
                <a:solidFill>
                  <a:schemeClr val="bg1"/>
                </a:solidFill>
              </a:rPr>
              <a:t>Be an example, </a:t>
            </a:r>
            <a:r>
              <a:rPr lang="en-US" dirty="0"/>
              <a:t>“Let no one despise your youth, but be an example to the believers in word, in conduct, in love, in spirit, in faith, in </a:t>
            </a:r>
            <a:r>
              <a:rPr lang="en-US" dirty="0" smtClean="0"/>
              <a:t>purity” (1 Tim. 4:12)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His </a:t>
            </a:r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Conduct</a:t>
            </a:r>
            <a:endParaRPr lang="en-US" b="1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39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5549E-6 L 0.17812 0.000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813 0.00023 L 0.36459 0.000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It cannot be overstated the need to safeguard against scandal! </a:t>
            </a:r>
          </a:p>
          <a:p>
            <a:pPr marL="0" indent="0">
              <a:buNone/>
            </a:pP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1 Timothy 5:1, 2:</a:t>
            </a:r>
          </a:p>
          <a:p>
            <a:pPr marL="400050" lvl="1" indent="0">
              <a:buNone/>
            </a:pPr>
            <a:r>
              <a:rPr lang="en-US" sz="3000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rebuke an older man, but exhort him as a father, younger men as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brothers, </a:t>
            </a:r>
            <a:r>
              <a:rPr lang="en-US" sz="3000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older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women as mothers, younger as sisters, 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all 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purity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(1 Tim. 5:1, 2)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r>
              <a:rPr lang="en-US" sz="54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“In Purity”</a:t>
            </a:r>
            <a:endParaRPr lang="en-US" sz="540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714320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 an accusation against an elder except from two or three witnesses.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 Those who are sinning rebuke in the presence of all, that the rest also may fear.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 I charge you before God and the Lord Jesus Christ and the elect angels that you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these things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prejudice,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doing nothing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partiality.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 hands on anyone hastily, nor share in other people’s sins;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yourself pure.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</a:t>
            </a:r>
            <a:r>
              <a:rPr lang="en-US" sz="5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Sin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44964" y="6324600"/>
            <a:ext cx="267983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1 Timothy 5:19-22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64082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“But </a:t>
            </a:r>
            <a:r>
              <a:rPr lang="en-US" dirty="0">
                <a:solidFill>
                  <a:schemeClr val="bg1"/>
                </a:solidFill>
              </a:rPr>
              <a:t>you, O man of God, flee these things and pursue righteousness, godliness, faith, love, patience, </a:t>
            </a:r>
            <a:r>
              <a:rPr lang="en-US" dirty="0" smtClean="0">
                <a:solidFill>
                  <a:schemeClr val="bg1"/>
                </a:solidFill>
              </a:rPr>
              <a:t>gentleness” (1 Tim. 6:11)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“Flee </a:t>
            </a:r>
            <a:r>
              <a:rPr lang="en-US" dirty="0">
                <a:solidFill>
                  <a:schemeClr val="bg1"/>
                </a:solidFill>
              </a:rPr>
              <a:t>also youthful lusts; but pursue righteousness, faith, love, peace with those who call on the Lord out of a pure </a:t>
            </a:r>
            <a:r>
              <a:rPr lang="en-US" dirty="0" smtClean="0">
                <a:solidFill>
                  <a:schemeClr val="bg1"/>
                </a:solidFill>
              </a:rPr>
              <a:t>heart” (2 Tim. 2:22)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Flee</a:t>
            </a:r>
            <a:r>
              <a:rPr lang="en-US" sz="60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60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Pursue</a:t>
            </a:r>
            <a:endParaRPr lang="en-US" sz="6000" b="1" dirty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6690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ospel_preach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gospel_preacher</Template>
  <TotalTime>253</TotalTime>
  <Words>602</Words>
  <Application>Microsoft Office PowerPoint</Application>
  <PresentationFormat>On-screen Show (4:3)</PresentationFormat>
  <Paragraphs>44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Wingdings</vt:lpstr>
      <vt:lpstr>Calibri</vt:lpstr>
      <vt:lpstr>ＭＳ Ｐゴシック</vt:lpstr>
      <vt:lpstr>Trebuchet MS</vt:lpstr>
      <vt:lpstr>Book</vt:lpstr>
      <vt:lpstr>gospel_preacher</vt:lpstr>
      <vt:lpstr>PowerPoint Presentation</vt:lpstr>
      <vt:lpstr>5. His Conflict</vt:lpstr>
      <vt:lpstr>Does This Sound Neutral?</vt:lpstr>
      <vt:lpstr>God’s Minister—A Good Warrior</vt:lpstr>
      <vt:lpstr>6. His Conduct</vt:lpstr>
      <vt:lpstr>6. His Conduct</vt:lpstr>
      <vt:lpstr>“In Purity”</vt:lpstr>
      <vt:lpstr>Do Not SHARE In Sin</vt:lpstr>
      <vt:lpstr>Flee &amp; Pursue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J. Wallace</dc:creator>
  <cp:lastModifiedBy>Steven J. Wallace</cp:lastModifiedBy>
  <cp:revision>29</cp:revision>
  <dcterms:created xsi:type="dcterms:W3CDTF">2015-03-19T19:07:37Z</dcterms:created>
  <dcterms:modified xsi:type="dcterms:W3CDTF">2015-05-15T21:17:42Z</dcterms:modified>
</cp:coreProperties>
</file>